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cb06f67915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cb06f67915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cb06f67915_1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cb06f67915_1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ebb125b28c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ebb125b28c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eca96de91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eca96de91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eed3504cd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eed3504cd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ebb125b28c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ebb125b28c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ebb125b28c_3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ebb125b28c_3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cb06f67915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cb06f67915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cb06f67915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cb06f67915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cb06f67915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cb06f67915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cb06f67915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cb06f67915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eed3504cd7_2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eed3504cd7_2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eed3504cd7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eed3504cd7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Relationship Id="rId4" Type="http://schemas.openxmlformats.org/officeDocument/2006/relationships/image" Target="../media/image5.png"/><Relationship Id="rId5" Type="http://schemas.openxmlformats.org/officeDocument/2006/relationships/image" Target="../media/image1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Relationship Id="rId4" Type="http://schemas.openxmlformats.org/officeDocument/2006/relationships/image" Target="../media/image3.png"/><Relationship Id="rId5" Type="http://schemas.openxmlformats.org/officeDocument/2006/relationships/image" Target="../media/image6.png"/><Relationship Id="rId6" Type="http://schemas.openxmlformats.org/officeDocument/2006/relationships/image" Target="../media/image1.png"/><Relationship Id="rId7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Estacionamientos inteligentes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6715">
                <a:solidFill>
                  <a:schemeClr val="dk1"/>
                </a:solidFill>
              </a:rPr>
              <a:t>Equipo 1</a:t>
            </a:r>
            <a:endParaRPr sz="6715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6715">
                <a:solidFill>
                  <a:schemeClr val="dk1"/>
                </a:solidFill>
              </a:rPr>
              <a:t>Emilio Prado A01570318</a:t>
            </a:r>
            <a:endParaRPr sz="6715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6715">
                <a:solidFill>
                  <a:schemeClr val="dk1"/>
                </a:solidFill>
              </a:rPr>
              <a:t>Samuel Ramírez A00571548</a:t>
            </a:r>
            <a:endParaRPr sz="6715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6715">
                <a:solidFill>
                  <a:schemeClr val="dk1"/>
                </a:solidFill>
              </a:rPr>
              <a:t>Javier Banegas A00827812</a:t>
            </a:r>
            <a:r>
              <a:rPr lang="es"/>
              <a:t> 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Gráficas</a:t>
            </a:r>
            <a:r>
              <a:rPr lang="es"/>
              <a:t> Computacionales</a:t>
            </a:r>
            <a:endParaRPr/>
          </a:p>
        </p:txBody>
      </p:sp>
      <p:sp>
        <p:nvSpPr>
          <p:cNvPr id="131" name="Google Shape;131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2" name="Google Shape;13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6925" y="969638"/>
            <a:ext cx="6230152" cy="3782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Gráficas Computacionales</a:t>
            </a:r>
            <a:endParaRPr/>
          </a:p>
        </p:txBody>
      </p:sp>
      <p:sp>
        <p:nvSpPr>
          <p:cNvPr id="138" name="Google Shape;138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9" name="Google Shape;13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8675" y="1004788"/>
            <a:ext cx="6606650" cy="3711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Gráficas</a:t>
            </a:r>
            <a:r>
              <a:rPr lang="es"/>
              <a:t> Computacionales</a:t>
            </a:r>
            <a:endParaRPr/>
          </a:p>
        </p:txBody>
      </p:sp>
      <p:sp>
        <p:nvSpPr>
          <p:cNvPr id="145" name="Google Shape;145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6" name="Google Shape;14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2098" y="978262"/>
            <a:ext cx="5719800" cy="3764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Referencias</a:t>
            </a:r>
            <a:endParaRPr/>
          </a:p>
        </p:txBody>
      </p:sp>
      <p:sp>
        <p:nvSpPr>
          <p:cNvPr id="152" name="Google Shape;152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100">
                <a:solidFill>
                  <a:schemeClr val="dk1"/>
                </a:solidFill>
              </a:rPr>
              <a:t>NetLogo 6.2.0 User Manual. (2021). Https://Ccl.Northwestern.Edu/Netlogo/Docs/. https://ccl.northwestern.edu/netlogo/docs/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chemeClr val="dk1"/>
                </a:solidFill>
              </a:rPr>
              <a:t>Technologies, U. (2019). 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49">
                <a:solidFill>
                  <a:schemeClr val="dk1"/>
                </a:solidFill>
              </a:rPr>
              <a:t>Unity User Manual (2019.4 LTS) - Unity Manual. https://docs.unity3d.com/es/2019.4/Manual/UnityManual.html. https://docs.unity3d.com/es/2019.4/Manual/UnityManual.html</a:t>
            </a:r>
            <a:endParaRPr sz="149"/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6"/>
          <p:cNvSpPr txBox="1"/>
          <p:nvPr>
            <p:ph type="title"/>
          </p:nvPr>
        </p:nvSpPr>
        <p:spPr>
          <a:xfrm>
            <a:off x="311700" y="2285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 sz="3220"/>
              <a:t>ES TODO GRACIAS!</a:t>
            </a:r>
            <a:endParaRPr sz="412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ctrTitle"/>
          </p:nvPr>
        </p:nvSpPr>
        <p:spPr>
          <a:xfrm>
            <a:off x="311700" y="744575"/>
            <a:ext cx="8520600" cy="94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Roles</a:t>
            </a:r>
            <a:endParaRPr/>
          </a:p>
        </p:txBody>
      </p:sp>
      <p:sp>
        <p:nvSpPr>
          <p:cNvPr id="61" name="Google Shape;61;p14"/>
          <p:cNvSpPr txBox="1"/>
          <p:nvPr>
            <p:ph idx="1" type="subTitle"/>
          </p:nvPr>
        </p:nvSpPr>
        <p:spPr>
          <a:xfrm>
            <a:off x="259100" y="2175450"/>
            <a:ext cx="2415600" cy="132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/>
              <a:t>Javier</a:t>
            </a:r>
            <a:endParaRPr sz="2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50"/>
              <a:t>Definición</a:t>
            </a:r>
            <a:r>
              <a:rPr lang="es" sz="1250"/>
              <a:t> de </a:t>
            </a:r>
            <a:r>
              <a:rPr lang="es" sz="1250"/>
              <a:t>problemática</a:t>
            </a:r>
            <a:endParaRPr sz="125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50"/>
              <a:t>Definición de</a:t>
            </a:r>
            <a:r>
              <a:rPr lang="es" sz="1250"/>
              <a:t> agentes S</a:t>
            </a:r>
            <a:r>
              <a:rPr lang="es" sz="1250"/>
              <a:t>olución</a:t>
            </a:r>
            <a:r>
              <a:rPr lang="es" sz="1250"/>
              <a:t> en Netlogo</a:t>
            </a:r>
            <a:endParaRPr sz="1250"/>
          </a:p>
        </p:txBody>
      </p:sp>
      <p:sp>
        <p:nvSpPr>
          <p:cNvPr id="62" name="Google Shape;62;p14"/>
          <p:cNvSpPr txBox="1"/>
          <p:nvPr>
            <p:ph idx="1" type="subTitle"/>
          </p:nvPr>
        </p:nvSpPr>
        <p:spPr>
          <a:xfrm>
            <a:off x="3475350" y="2175450"/>
            <a:ext cx="21933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8159"/>
              <a:t>Emilio</a:t>
            </a:r>
            <a:endParaRPr sz="8159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159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5168"/>
              <a:t>Lider de proyecto</a:t>
            </a:r>
            <a:endParaRPr sz="5168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5168"/>
              <a:t>Colaboración</a:t>
            </a:r>
            <a:r>
              <a:rPr lang="es" sz="5168"/>
              <a:t> con Javier en Netlogo</a:t>
            </a:r>
            <a:endParaRPr sz="5168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5168"/>
              <a:t>Desarrollo de </a:t>
            </a:r>
            <a:r>
              <a:rPr lang="es" sz="5168"/>
              <a:t>aplicación</a:t>
            </a:r>
            <a:r>
              <a:rPr lang="es" sz="5168"/>
              <a:t> de Unity</a:t>
            </a:r>
            <a:endParaRPr sz="5168"/>
          </a:p>
        </p:txBody>
      </p:sp>
      <p:sp>
        <p:nvSpPr>
          <p:cNvPr id="63" name="Google Shape;63;p14"/>
          <p:cNvSpPr txBox="1"/>
          <p:nvPr>
            <p:ph idx="1" type="subTitle"/>
          </p:nvPr>
        </p:nvSpPr>
        <p:spPr>
          <a:xfrm>
            <a:off x="6469300" y="2175450"/>
            <a:ext cx="21933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8159"/>
              <a:t>Samuel</a:t>
            </a:r>
            <a:endParaRPr sz="8159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159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4959"/>
              <a:t>Desarrollo de escenario inicial</a:t>
            </a:r>
            <a:endParaRPr sz="4959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5168"/>
              <a:t>Desarrollo de </a:t>
            </a:r>
            <a:r>
              <a:rPr lang="es" sz="5168"/>
              <a:t>botón</a:t>
            </a:r>
            <a:r>
              <a:rPr lang="es" sz="5168"/>
              <a:t> en Unity</a:t>
            </a:r>
            <a:endParaRPr sz="5168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5168"/>
              <a:t>Investigación</a:t>
            </a:r>
            <a:r>
              <a:rPr lang="es" sz="5168"/>
              <a:t> de grid</a:t>
            </a:r>
            <a:endParaRPr sz="5168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ctrTitle"/>
          </p:nvPr>
        </p:nvSpPr>
        <p:spPr>
          <a:xfrm>
            <a:off x="311700" y="291500"/>
            <a:ext cx="8520600" cy="94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Problema</a:t>
            </a:r>
            <a:endParaRPr/>
          </a:p>
        </p:txBody>
      </p:sp>
      <p:sp>
        <p:nvSpPr>
          <p:cNvPr id="69" name="Google Shape;69;p15"/>
          <p:cNvSpPr txBox="1"/>
          <p:nvPr>
            <p:ph idx="1" type="subTitle"/>
          </p:nvPr>
        </p:nvSpPr>
        <p:spPr>
          <a:xfrm>
            <a:off x="311700" y="1839425"/>
            <a:ext cx="3454800" cy="280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Según</a:t>
            </a:r>
            <a:r>
              <a:rPr lang="es"/>
              <a:t> un estudio por la universidad Texas A&amp;M en Los </a:t>
            </a:r>
            <a:r>
              <a:rPr lang="es"/>
              <a:t>Ángeles</a:t>
            </a:r>
            <a:r>
              <a:rPr lang="es"/>
              <a:t> las personas pasan en promedio 119 horas al año en </a:t>
            </a:r>
            <a:r>
              <a:rPr lang="es"/>
              <a:t>tráfico</a:t>
            </a:r>
            <a:r>
              <a:rPr lang="es"/>
              <a:t>, casi 5 </a:t>
            </a:r>
            <a:r>
              <a:rPr lang="es"/>
              <a:t>días</a:t>
            </a:r>
            <a:r>
              <a:rPr lang="es"/>
              <a:t> del año se desperdician debido al </a:t>
            </a:r>
            <a:r>
              <a:rPr lang="es"/>
              <a:t>tráfico</a:t>
            </a:r>
            <a:r>
              <a:rPr lang="es"/>
              <a:t>.</a:t>
            </a:r>
            <a:endParaRPr/>
          </a:p>
        </p:txBody>
      </p:sp>
      <p:pic>
        <p:nvPicPr>
          <p:cNvPr id="70" name="Google Shape;7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44002" y="1785975"/>
            <a:ext cx="4208701" cy="280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Agentes</a:t>
            </a:r>
            <a:endParaRPr/>
          </a:p>
        </p:txBody>
      </p:sp>
      <p:sp>
        <p:nvSpPr>
          <p:cNvPr id="76" name="Google Shape;76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7" name="Google Shape;7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42225" y="1152475"/>
            <a:ext cx="2690075" cy="188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171550"/>
            <a:ext cx="2834679" cy="188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98025" y="3162459"/>
            <a:ext cx="2947949" cy="184246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0" name="Google Shape;80;p16"/>
          <p:cNvCxnSpPr>
            <a:stCxn id="78" idx="3"/>
            <a:endCxn id="77" idx="1"/>
          </p:cNvCxnSpPr>
          <p:nvPr/>
        </p:nvCxnSpPr>
        <p:spPr>
          <a:xfrm flipH="1" rot="10800000">
            <a:off x="3146379" y="2095512"/>
            <a:ext cx="2995800" cy="192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1" name="Google Shape;81;p16"/>
          <p:cNvCxnSpPr>
            <a:stCxn id="77" idx="2"/>
            <a:endCxn id="79" idx="3"/>
          </p:cNvCxnSpPr>
          <p:nvPr/>
        </p:nvCxnSpPr>
        <p:spPr>
          <a:xfrm flipH="1">
            <a:off x="6046062" y="3038800"/>
            <a:ext cx="1441200" cy="10449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2" name="Google Shape;82;p16"/>
          <p:cNvCxnSpPr>
            <a:stCxn id="79" idx="1"/>
            <a:endCxn id="78" idx="2"/>
          </p:cNvCxnSpPr>
          <p:nvPr/>
        </p:nvCxnSpPr>
        <p:spPr>
          <a:xfrm rot="10800000">
            <a:off x="1729125" y="3057992"/>
            <a:ext cx="1368900" cy="10257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3" name="Google Shape;83;p16"/>
          <p:cNvCxnSpPr>
            <a:stCxn id="79" idx="3"/>
            <a:endCxn id="77" idx="2"/>
          </p:cNvCxnSpPr>
          <p:nvPr/>
        </p:nvCxnSpPr>
        <p:spPr>
          <a:xfrm flipH="1" rot="10800000">
            <a:off x="6045974" y="3038792"/>
            <a:ext cx="1441200" cy="10449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4" name="Google Shape;84;p16"/>
          <p:cNvCxnSpPr>
            <a:stCxn id="77" idx="1"/>
            <a:endCxn id="78" idx="3"/>
          </p:cNvCxnSpPr>
          <p:nvPr/>
        </p:nvCxnSpPr>
        <p:spPr>
          <a:xfrm flipH="1">
            <a:off x="3146425" y="2095637"/>
            <a:ext cx="2995800" cy="192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5" name="Google Shape;85;p16"/>
          <p:cNvCxnSpPr>
            <a:stCxn id="78" idx="2"/>
            <a:endCxn id="79" idx="1"/>
          </p:cNvCxnSpPr>
          <p:nvPr/>
        </p:nvCxnSpPr>
        <p:spPr>
          <a:xfrm>
            <a:off x="1729039" y="3057875"/>
            <a:ext cx="1368900" cy="10257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Escenario principal</a:t>
            </a:r>
            <a:endParaRPr/>
          </a:p>
        </p:txBody>
      </p:sp>
      <p:sp>
        <p:nvSpPr>
          <p:cNvPr id="91" name="Google Shape;91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2" name="Google Shape;9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4975" y="1227125"/>
            <a:ext cx="5734050" cy="3267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Escenario principal y GUI en NetLogo</a:t>
            </a:r>
            <a:endParaRPr/>
          </a:p>
        </p:txBody>
      </p:sp>
      <p:sp>
        <p:nvSpPr>
          <p:cNvPr id="98" name="Google Shape;98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9" name="Google Shape;9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11444" y="1268575"/>
            <a:ext cx="3721110" cy="341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9323" y="1017725"/>
            <a:ext cx="8285350" cy="4112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Escenario </a:t>
            </a:r>
            <a:r>
              <a:rPr lang="es"/>
              <a:t>después</a:t>
            </a:r>
            <a:r>
              <a:rPr lang="es"/>
              <a:t> de la </a:t>
            </a:r>
            <a:r>
              <a:rPr lang="es"/>
              <a:t>simulación</a:t>
            </a:r>
            <a:endParaRPr/>
          </a:p>
        </p:txBody>
      </p:sp>
      <p:sp>
        <p:nvSpPr>
          <p:cNvPr id="106" name="Google Shape;106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7" name="Google Shape;10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8999" y="1260275"/>
            <a:ext cx="3629925" cy="3561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Fallas iniciales (Escenario inicial y planteamiento)</a:t>
            </a:r>
            <a:endParaRPr/>
          </a:p>
        </p:txBody>
      </p:sp>
      <p:sp>
        <p:nvSpPr>
          <p:cNvPr id="113" name="Google Shape;113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4" name="Google Shape;114;p20"/>
          <p:cNvPicPr preferRelativeResize="0"/>
          <p:nvPr/>
        </p:nvPicPr>
        <p:blipFill rotWithShape="1">
          <a:blip r:embed="rId3">
            <a:alphaModFix/>
          </a:blip>
          <a:srcRect b="14914" l="13456" r="17606" t="10775"/>
          <a:stretch/>
        </p:blipFill>
        <p:spPr>
          <a:xfrm>
            <a:off x="1616950" y="1152475"/>
            <a:ext cx="5910050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Materiales y objetos importantes de Unity</a:t>
            </a:r>
            <a:endParaRPr/>
          </a:p>
        </p:txBody>
      </p:sp>
      <p:sp>
        <p:nvSpPr>
          <p:cNvPr id="120" name="Google Shape;120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1" name="Google Shape;12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9522" y="1152477"/>
            <a:ext cx="5883576" cy="72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699" y="1152475"/>
            <a:ext cx="2347825" cy="3738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59523" y="1875698"/>
            <a:ext cx="4316020" cy="72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59525" y="2598925"/>
            <a:ext cx="3851000" cy="15303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510513" y="2598913"/>
            <a:ext cx="1914525" cy="1076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